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0" algn="ctr" defTabSz="85016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5E5E5"/>
    <a:srgbClr val="E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3175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round/>
            </a:ln>
          </a:left>
          <a:right>
            <a:ln w="3175" cap="flat">
              <a:solidFill>
                <a:srgbClr val="FFFFFF"/>
              </a:solidFill>
              <a:prstDash val="solid"/>
              <a:round/>
            </a:ln>
          </a:right>
          <a:top>
            <a:ln w="3175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3175" cap="flat">
              <a:solidFill>
                <a:srgbClr val="FFFFFF"/>
              </a:solidFill>
              <a:prstDash val="solid"/>
              <a:round/>
            </a:ln>
          </a:insideH>
          <a:insideV>
            <a:ln w="3175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C7B018BB-80A7-4F77-B60F-C8B233D01FF8}" styleName="">
    <a:tblBg/>
    <a:wholeTbl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3"/>
    <p:restoredTop sz="94662"/>
  </p:normalViewPr>
  <p:slideViewPr>
    <p:cSldViewPr snapToGrid="0" snapToObjects="1">
      <p:cViewPr>
        <p:scale>
          <a:sx n="35" d="100"/>
          <a:sy n="35" d="100"/>
        </p:scale>
        <p:origin x="3088" y="1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四角形"/>
          <p:cNvSpPr/>
          <p:nvPr/>
        </p:nvSpPr>
        <p:spPr>
          <a:xfrm>
            <a:off x="6528" y="-1951"/>
            <a:ext cx="24477605" cy="911623"/>
          </a:xfrm>
          <a:prstGeom prst="rect">
            <a:avLst/>
          </a:prstGeom>
          <a:solidFill>
            <a:srgbClr val="34B9C6"/>
          </a:solidFill>
          <a:ln w="12700">
            <a:miter lim="400000"/>
          </a:ln>
        </p:spPr>
        <p:txBody>
          <a:bodyPr lIns="69156" tIns="69156" rIns="69156" bIns="69156" anchor="ctr"/>
          <a:lstStyle/>
          <a:p>
            <a:pPr defTabSz="1060396">
              <a:defRPr sz="38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rcRect b="41415"/>
          <a:stretch>
            <a:fillRect/>
          </a:stretch>
        </p:blipFill>
        <p:spPr>
          <a:xfrm>
            <a:off x="-1512535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pic>
        <p:nvPicPr>
          <p:cNvPr id="24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rcRect b="41415"/>
          <a:stretch>
            <a:fillRect/>
          </a:stretch>
        </p:blipFill>
        <p:spPr>
          <a:xfrm>
            <a:off x="7538698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pic>
        <p:nvPicPr>
          <p:cNvPr id="25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rcRect b="41415"/>
          <a:stretch>
            <a:fillRect/>
          </a:stretch>
        </p:blipFill>
        <p:spPr>
          <a:xfrm>
            <a:off x="16587869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sp>
        <p:nvSpPr>
          <p:cNvPr id="2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18982706" y="11530355"/>
            <a:ext cx="451553" cy="468123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tif" descr="image1.tif"/>
          <p:cNvPicPr>
            <a:picLocks noChangeAspect="1"/>
          </p:cNvPicPr>
          <p:nvPr/>
        </p:nvPicPr>
        <p:blipFill>
          <a:blip r:embed="rId4">
            <a:extLst/>
          </a:blip>
          <a:srcRect b="41415"/>
          <a:stretch>
            <a:fillRect/>
          </a:stretch>
        </p:blipFill>
        <p:spPr>
          <a:xfrm>
            <a:off x="-1512535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image1.tif" descr="image1.tif"/>
          <p:cNvPicPr>
            <a:picLocks noChangeAspect="1"/>
          </p:cNvPicPr>
          <p:nvPr/>
        </p:nvPicPr>
        <p:blipFill>
          <a:blip r:embed="rId4">
            <a:extLst/>
          </a:blip>
          <a:srcRect b="41415"/>
          <a:stretch>
            <a:fillRect/>
          </a:stretch>
        </p:blipFill>
        <p:spPr>
          <a:xfrm>
            <a:off x="7538698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pic>
        <p:nvPicPr>
          <p:cNvPr id="4" name="image1.tif" descr="image1.tif"/>
          <p:cNvPicPr>
            <a:picLocks noChangeAspect="1"/>
          </p:cNvPicPr>
          <p:nvPr/>
        </p:nvPicPr>
        <p:blipFill>
          <a:blip r:embed="rId4">
            <a:extLst/>
          </a:blip>
          <a:srcRect b="41415"/>
          <a:stretch>
            <a:fillRect/>
          </a:stretch>
        </p:blipFill>
        <p:spPr>
          <a:xfrm>
            <a:off x="13574212" y="12820064"/>
            <a:ext cx="12322396" cy="911594"/>
          </a:xfrm>
          <a:prstGeom prst="rect">
            <a:avLst/>
          </a:prstGeom>
          <a:ln w="3175">
            <a:miter lim="400000"/>
          </a:ln>
        </p:spPr>
      </p:pic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3780976" y="13244764"/>
            <a:ext cx="454827" cy="455423"/>
          </a:xfrm>
          <a:prstGeom prst="rect">
            <a:avLst/>
          </a:prstGeom>
          <a:ln w="3175">
            <a:miter lim="400000"/>
          </a:ln>
        </p:spPr>
        <p:txBody>
          <a:bodyPr wrap="none" lIns="49910" tIns="49910" rIns="49910" bIns="49910" anchor="ctr">
            <a:spAutoFit/>
          </a:bodyPr>
          <a:lstStyle>
            <a:lvl1pPr algn="r" defTabSz="1659751">
              <a:defRPr sz="2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四角形"/>
          <p:cNvSpPr/>
          <p:nvPr/>
        </p:nvSpPr>
        <p:spPr>
          <a:xfrm>
            <a:off x="6529" y="-1951"/>
            <a:ext cx="24377472" cy="911623"/>
          </a:xfrm>
          <a:prstGeom prst="rect">
            <a:avLst/>
          </a:prstGeom>
          <a:solidFill>
            <a:srgbClr val="34B9C6"/>
          </a:solidFill>
          <a:ln w="12700">
            <a:miter lim="400000"/>
          </a:ln>
        </p:spPr>
        <p:txBody>
          <a:bodyPr lIns="69156" tIns="69156" rIns="69156" bIns="69156" anchor="ctr"/>
          <a:lstStyle/>
          <a:p>
            <a:pPr defTabSz="1060396">
              <a:defRPr sz="3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タイトルテキスト"/>
          <p:cNvSpPr txBox="1">
            <a:spLocks noGrp="1"/>
          </p:cNvSpPr>
          <p:nvPr>
            <p:ph type="title"/>
          </p:nvPr>
        </p:nvSpPr>
        <p:spPr>
          <a:xfrm>
            <a:off x="6342933" y="3443845"/>
            <a:ext cx="11708945" cy="34855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8" name="本文レベル1…"/>
          <p:cNvSpPr txBox="1">
            <a:spLocks noGrp="1"/>
          </p:cNvSpPr>
          <p:nvPr>
            <p:ph type="body" idx="1"/>
          </p:nvPr>
        </p:nvSpPr>
        <p:spPr>
          <a:xfrm>
            <a:off x="6342933" y="7023192"/>
            <a:ext cx="11708945" cy="11931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</a:p>
          <a:p>
            <a:pPr lvl="3"/>
            <a:r>
              <a:rPr dirty="0"/>
              <a:t>本文レベル4</a:t>
            </a:r>
          </a:p>
          <a:p>
            <a:pPr lvl="4"/>
            <a:r>
              <a:rPr dirty="0"/>
              <a:t>本文レベル5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1pPr>
      <a:lvl2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1pPr>
      <a:lvl2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2pPr>
      <a:lvl3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3pPr>
      <a:lvl4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4pPr>
      <a:lvl5pPr marL="0" marR="0" indent="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Meiryo" panose="020B0604030504040204" pitchFamily="34" charset="-128"/>
          <a:ea typeface="Meiryo" panose="020B0604030504040204" pitchFamily="34" charset="-128"/>
          <a:cs typeface="+mn-cs"/>
          <a:sym typeface="Helvetica"/>
        </a:defRPr>
      </a:lvl5pPr>
      <a:lvl6pPr marL="0" marR="0" indent="1781867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138240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2494612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2850984" algn="ctr" defTabSz="85016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1pPr>
      <a:lvl2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2pPr>
      <a:lvl3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3pPr>
      <a:lvl4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4pPr>
      <a:lvl5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5pPr>
      <a:lvl6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6pPr>
      <a:lvl7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7pPr>
      <a:lvl8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8pPr>
      <a:lvl9pPr marL="0" marR="0" indent="0" algn="r" defTabSz="1659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グループ"/>
          <p:cNvGrpSpPr/>
          <p:nvPr/>
        </p:nvGrpSpPr>
        <p:grpSpPr>
          <a:xfrm>
            <a:off x="5947085" y="7939931"/>
            <a:ext cx="12477101" cy="2107746"/>
            <a:chOff x="0" y="0"/>
            <a:chExt cx="12477100" cy="2107745"/>
          </a:xfrm>
        </p:grpSpPr>
        <p:pic>
          <p:nvPicPr>
            <p:cNvPr id="35" name="image3.png" descr="image3.pn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12477100" cy="2107745"/>
            </a:xfrm>
            <a:prstGeom prst="rect">
              <a:avLst/>
            </a:prstGeom>
            <a:ln w="3175" cap="flat">
              <a:noFill/>
              <a:miter lim="400000"/>
            </a:ln>
            <a:effectLst/>
          </p:spPr>
        </p:pic>
        <p:sp>
          <p:nvSpPr>
            <p:cNvPr id="36" name="作品概要資料"/>
            <p:cNvSpPr/>
            <p:nvPr/>
          </p:nvSpPr>
          <p:spPr>
            <a:xfrm>
              <a:off x="2904207" y="430764"/>
              <a:ext cx="6788074" cy="110894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55446" tIns="55446" rIns="55446" bIns="55446" numCol="1" anchor="ctr">
              <a:noAutofit/>
            </a:bodyPr>
            <a:lstStyle>
              <a:lvl1pPr>
                <a:lnSpc>
                  <a:spcPct val="150000"/>
                </a:lnSpc>
                <a:defRPr sz="5600" b="1" spc="841">
                  <a:solidFill>
                    <a:srgbClr val="7F7F7F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r>
                <a:rPr lang="ja-JP" altLang="en-US">
                  <a:latin typeface="Meiryo" panose="020B0604030504040204" pitchFamily="34" charset="-128"/>
                  <a:ea typeface="Meiryo" panose="020B0604030504040204" pitchFamily="34" charset="-128"/>
                </a:rPr>
                <a:t>作品概要資料</a:t>
              </a:r>
            </a:p>
          </p:txBody>
        </p:sp>
      </p:grpSp>
      <p:sp>
        <p:nvSpPr>
          <p:cNvPr id="38" name="この資料は審査員があなたの作品を理解し、…"/>
          <p:cNvSpPr/>
          <p:nvPr/>
        </p:nvSpPr>
        <p:spPr>
          <a:xfrm>
            <a:off x="3441672" y="10593344"/>
            <a:ext cx="17607317" cy="198632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9156" tIns="69156" rIns="69156" bIns="69156" anchor="ctr">
            <a:spAutoFit/>
          </a:bodyPr>
          <a:lstStyle/>
          <a:p>
            <a:pPr>
              <a:defRPr sz="40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4000" b="1">
                <a:solidFill>
                  <a:srgbClr val="5F5F5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この資料は審査員があなたの作品を理解し、</a:t>
            </a:r>
          </a:p>
          <a:p>
            <a:pPr>
              <a:defRPr sz="40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4000" b="1">
                <a:solidFill>
                  <a:srgbClr val="5F5F5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正しく審査するためのものです。</a:t>
            </a:r>
          </a:p>
          <a:p>
            <a:pPr>
              <a:defRPr sz="40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4000" b="1">
                <a:solidFill>
                  <a:srgbClr val="5F5F5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作品の概要、ルール、操作などをこの資料に記載してください。</a:t>
            </a:r>
          </a:p>
        </p:txBody>
      </p:sp>
      <p:sp>
        <p:nvSpPr>
          <p:cNvPr id="39" name="四角形"/>
          <p:cNvSpPr/>
          <p:nvPr/>
        </p:nvSpPr>
        <p:spPr>
          <a:xfrm>
            <a:off x="2616440" y="3735465"/>
            <a:ext cx="19138390" cy="3731743"/>
          </a:xfrm>
          <a:prstGeom prst="rect">
            <a:avLst/>
          </a:prstGeom>
          <a:solidFill>
            <a:srgbClr val="FFFFFF"/>
          </a:solidFill>
          <a:ln w="38100">
            <a:solidFill>
              <a:srgbClr val="34B9C6"/>
            </a:solidFill>
          </a:ln>
        </p:spPr>
        <p:txBody>
          <a:bodyPr lIns="69156" tIns="69156" rIns="69156" bIns="69156" anchor="ctr"/>
          <a:lstStyle/>
          <a:p>
            <a:pPr defTabSz="1060396">
              <a:defRPr sz="3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タイトル名/タイトルロゴを…"/>
          <p:cNvSpPr/>
          <p:nvPr/>
        </p:nvSpPr>
        <p:spPr>
          <a:xfrm>
            <a:off x="7364947" y="4638952"/>
            <a:ext cx="9641376" cy="1924767"/>
          </a:xfrm>
          <a:prstGeom prst="rect">
            <a:avLst/>
          </a:prstGeom>
          <a:solidFill>
            <a:srgbClr val="1BBFB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9156" tIns="69156" rIns="69156" bIns="69156" anchor="ctr">
            <a:spAutoFit/>
          </a:bodyPr>
          <a:lstStyle/>
          <a:p>
            <a:pPr defTabSz="1060396">
              <a:defRPr sz="5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580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タイトル名</a:t>
            </a:r>
            <a:r>
              <a:rPr lang="en-US" altLang="ja-JP" sz="5800" dirty="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/</a:t>
            </a:r>
            <a:r>
              <a:rPr lang="ja-JP" altLang="en-US" sz="580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タイトルロゴを</a:t>
            </a:r>
          </a:p>
          <a:p>
            <a:pPr defTabSz="1060396">
              <a:defRPr sz="5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5800">
                <a:solidFill>
                  <a:srgbClr val="FFFFF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記入・貼り付け</a:t>
            </a:r>
          </a:p>
        </p:txBody>
      </p:sp>
      <p:pic>
        <p:nvPicPr>
          <p:cNvPr id="41" name="UI2018_logo.png" descr="UI2018_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06552" y="1345531"/>
            <a:ext cx="13158166" cy="1935025"/>
          </a:xfrm>
          <a:prstGeom prst="rect">
            <a:avLst/>
          </a:prstGeom>
          <a:ln w="3175">
            <a:miter lim="400000"/>
          </a:ln>
        </p:spPr>
      </p:pic>
      <p:sp>
        <p:nvSpPr>
          <p:cNvPr id="4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3952128" y="13244764"/>
            <a:ext cx="283675" cy="45542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3944250" y="13237412"/>
            <a:ext cx="291553" cy="4701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Meiryo" panose="020B0604030504040204" pitchFamily="34" charset="-128"/>
                <a:ea typeface="Meiryo" panose="020B0604030504040204" pitchFamily="34" charset="-128"/>
              </a:rPr>
              <a:t>2</a:t>
            </a:fld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aphicFrame>
        <p:nvGraphicFramePr>
          <p:cNvPr id="45" name="表"/>
          <p:cNvGraphicFramePr/>
          <p:nvPr>
            <p:extLst>
              <p:ext uri="{D42A27DB-BD31-4B8C-83A1-F6EECF244321}">
                <p14:modId xmlns:p14="http://schemas.microsoft.com/office/powerpoint/2010/main" val="3301936891"/>
              </p:ext>
            </p:extLst>
          </p:nvPr>
        </p:nvGraphicFramePr>
        <p:xfrm>
          <a:off x="425792" y="1432326"/>
          <a:ext cx="23289861" cy="11420697"/>
        </p:xfrm>
        <a:graphic>
          <a:graphicData uri="http://schemas.openxmlformats.org/drawingml/2006/table">
            <a:tbl>
              <a:tblPr firstRow="1" bandRow="1">
                <a:tableStyleId>{8F44A2F1-9E1F-4B54-A3A2-5F16C0AD49E2}</a:tableStyleId>
              </a:tblPr>
              <a:tblGrid>
                <a:gridCol w="5166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3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498">
                <a:tc>
                  <a:txBody>
                    <a:bodyPr/>
                    <a:lstStyle/>
                    <a:p>
                      <a:pPr marL="0" marR="0" lvl="0" indent="0" algn="l" defTabSz="1060396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ja-JP" altLang="en-US" sz="30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ヒラギノ角ゴ ProN W6"/>
                          <a:sym typeface="Helvetica"/>
                        </a:rPr>
                        <a:t>区分</a:t>
                      </a:r>
                    </a:p>
                  </a:txBody>
                  <a:tcPr marL="37841" marR="37841" marT="37841" marB="37841" anchor="ctr" horzOverflow="overflow">
                    <a:solidFill>
                      <a:srgbClr val="34B9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501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ja-JP" altLang="en-US" sz="3000" b="1" i="0" u="none" strike="noStrike" cap="none" spc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ヒラギノ角ゴ ProN W6"/>
                          <a:sym typeface="Helvetica"/>
                        </a:rPr>
                        <a:t>説明</a:t>
                      </a:r>
                    </a:p>
                  </a:txBody>
                  <a:tcPr marL="37841" marR="37841" marT="37841" marB="37841" anchor="ctr" horzOverflow="overflow">
                    <a:solidFill>
                      <a:srgbClr val="34B9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526">
                <a:tc>
                  <a:txBody>
                    <a:bodyPr/>
                    <a:lstStyle/>
                    <a:p>
                      <a:pPr algn="l" defTabSz="1060396">
                        <a:defRPr sz="1800"/>
                      </a:pPr>
                      <a:r>
                        <a:rPr lang="ja-JP" altLang="en-US" sz="3000" b="1">
                          <a:solidFill>
                            <a:srgbClr val="5F5F5F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Helvetica"/>
                        </a:rPr>
                        <a:t>作品名</a:t>
                      </a:r>
                      <a:endParaRPr sz="3000" b="1" dirty="0">
                        <a:solidFill>
                          <a:srgbClr val="5F5F5F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  <a:sym typeface="Helvetica"/>
                      </a:endParaRP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 sz="4000" b="1"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lang="en-US" altLang="ja-JP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010">
                <a:tc>
                  <a:txBody>
                    <a:bodyPr/>
                    <a:lstStyle/>
                    <a:p>
                      <a:pPr algn="l" defTabSz="1060396">
                        <a:defRPr sz="1800"/>
                      </a:pPr>
                      <a:r>
                        <a:rPr lang="ja-JP" altLang="en-US" sz="3000" b="1">
                          <a:solidFill>
                            <a:srgbClr val="5F5F5F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Helvetica"/>
                        </a:rPr>
                        <a:t>ゲーム概要</a:t>
                      </a:r>
                      <a:endParaRPr lang="en-US" altLang="ja-JP" sz="3000" b="1" dirty="0">
                        <a:solidFill>
                          <a:srgbClr val="5F5F5F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  <a:cs typeface="+mn-cs"/>
                        <a:sym typeface="Helvetica"/>
                      </a:endParaRP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lang="ja-JP" altLang="en-US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010">
                <a:tc>
                  <a:txBody>
                    <a:bodyPr/>
                    <a:lstStyle/>
                    <a:p>
                      <a:pPr marL="0" marR="0" lvl="0" indent="0" algn="l" defTabSz="1060396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ja-JP" altLang="en-US" sz="3000" b="1" i="0" u="none" strike="noStrike" cap="none" spc="0" baseline="0">
                          <a:ln>
                            <a:noFill/>
                          </a:ln>
                          <a:solidFill>
                            <a:srgbClr val="5E5E5E"/>
                          </a:solidFill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ヒラギノ角ゴ ProN W3"/>
                          <a:sym typeface="Helvetica"/>
                        </a:rPr>
                        <a:t>ゲームの目的</a:t>
                      </a: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4505">
                <a:tc>
                  <a:txBody>
                    <a:bodyPr/>
                    <a:lstStyle/>
                    <a:p>
                      <a:pPr marL="0" marR="0" lvl="0" indent="0" algn="l" defTabSz="1060396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ja-JP" altLang="en-US" sz="3000" b="1" i="0" u="none" strike="noStrike" cap="none" spc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ヒラギノ角ゴ ProN W3"/>
                          <a:sym typeface="Helvetica"/>
                        </a:rPr>
                        <a:t>ゲームクリア条件</a:t>
                      </a: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4505">
                <a:tc>
                  <a:txBody>
                    <a:bodyPr/>
                    <a:lstStyle/>
                    <a:p>
                      <a:pPr algn="l" defTabSz="1060396">
                        <a:defRPr sz="1800"/>
                      </a:pPr>
                      <a:r>
                        <a:rPr sz="3000" b="1">
                          <a:solidFill>
                            <a:srgbClr val="5F5F5F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  <a:cs typeface="+mn-cs"/>
                          <a:sym typeface="Helvetica"/>
                        </a:rPr>
                        <a:t>ゲームオーバー条件</a:t>
                      </a: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9643">
                <a:tc>
                  <a:txBody>
                    <a:bodyPr/>
                    <a:lstStyle/>
                    <a:p>
                      <a:pPr marL="0" marR="0" lvl="0" indent="0" algn="l" defTabSz="85016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ja-JP" altLang="en-US" sz="3000" b="1" i="0" u="none" strike="noStrike" cap="none" spc="0" baseline="0">
                          <a:ln>
                            <a:noFill/>
                          </a:ln>
                          <a:solidFill>
                            <a:srgbClr val="5F5F5F"/>
                          </a:solidFill>
                          <a:uFillTx/>
                          <a:latin typeface="Meiryo" panose="020B0604030504040204" pitchFamily="34" charset="-128"/>
                          <a:ea typeface="Meiryo" panose="020B0604030504040204" pitchFamily="34" charset="-128"/>
                          <a:cs typeface="ヒラギノ角ゴ ProN W3"/>
                          <a:sym typeface="Helvetica"/>
                        </a:rPr>
                        <a:t>備考、注意点など</a:t>
                      </a:r>
                    </a:p>
                  </a:txBody>
                  <a:tcPr marL="37841" marR="37841" marT="37841" marB="37841" anchor="ctr" horzOverflow="overflow"/>
                </a:tc>
                <a:tc>
                  <a:txBody>
                    <a:bodyPr/>
                    <a:lstStyle/>
                    <a:p>
                      <a:pPr algn="l" defTabSz="850161">
                        <a:defRPr>
                          <a:latin typeface="+mn-lt"/>
                          <a:ea typeface="+mn-ea"/>
                          <a:cs typeface="+mn-cs"/>
                          <a:sym typeface="Helvetica"/>
                        </a:defRPr>
                      </a:pPr>
                      <a:endParaRPr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 marL="37841" marR="37841" marT="37841" marB="37841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6" name="作品概要"/>
          <p:cNvSpPr/>
          <p:nvPr/>
        </p:nvSpPr>
        <p:spPr>
          <a:xfrm>
            <a:off x="425792" y="121735"/>
            <a:ext cx="2890555" cy="8335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2240" tIns="62240" rIns="62240" bIns="62240" anchor="ctr">
            <a:spAutoFit/>
          </a:bodyPr>
          <a:lstStyle>
            <a:lvl1pPr>
              <a:defRPr sz="4600" b="1" spc="79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l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作品概要</a:t>
            </a:r>
          </a:p>
        </p:txBody>
      </p:sp>
      <p:sp>
        <p:nvSpPr>
          <p:cNvPr id="47" name="2"/>
          <p:cNvSpPr txBox="1"/>
          <p:nvPr/>
        </p:nvSpPr>
        <p:spPr>
          <a:xfrm>
            <a:off x="23944250" y="13237412"/>
            <a:ext cx="291553" cy="47012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9910" tIns="49910" rIns="49910" bIns="49910" anchor="ctr">
            <a:spAutoFit/>
          </a:bodyPr>
          <a:lstStyle>
            <a:lvl1pPr algn="r" defTabSz="1659751">
              <a:defRPr sz="2400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r>
              <a:rPr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3944250" y="13256391"/>
            <a:ext cx="291553" cy="4701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Meiryo" panose="020B0604030504040204" pitchFamily="34" charset="-128"/>
                <a:ea typeface="Meiryo" panose="020B0604030504040204" pitchFamily="34" charset="-128"/>
              </a:rPr>
              <a:t>3</a:t>
            </a:fld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0" name="ゲーム画面のスクリーンショットや図、画像資料などがあれば掲載してください。"/>
          <p:cNvSpPr/>
          <p:nvPr/>
        </p:nvSpPr>
        <p:spPr>
          <a:xfrm>
            <a:off x="480613" y="965229"/>
            <a:ext cx="18708914" cy="88025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9156" tIns="69156" rIns="69156" bIns="69156" anchor="ctr">
            <a:spAutoFit/>
          </a:bodyPr>
          <a:lstStyle>
            <a:lvl1pPr algn="l">
              <a:lnSpc>
                <a:spcPct val="150000"/>
              </a:lnSpc>
              <a:defRPr sz="35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ゲーム画面のスクリーンショットや図、画像資料などがあれば掲載してください。</a:t>
            </a:r>
          </a:p>
        </p:txBody>
      </p:sp>
      <p:sp>
        <p:nvSpPr>
          <p:cNvPr id="52" name="四角形"/>
          <p:cNvSpPr/>
          <p:nvPr/>
        </p:nvSpPr>
        <p:spPr>
          <a:xfrm>
            <a:off x="588509" y="2685988"/>
            <a:ext cx="23206982" cy="10199018"/>
          </a:xfrm>
          <a:prstGeom prst="rect">
            <a:avLst/>
          </a:prstGeom>
          <a:solidFill>
            <a:srgbClr val="FFFFFF"/>
          </a:solidFill>
          <a:ln w="38100">
            <a:solidFill>
              <a:srgbClr val="34B9C6"/>
            </a:solidFill>
          </a:ln>
        </p:spPr>
        <p:txBody>
          <a:bodyPr lIns="69156" tIns="69156" rIns="69156" bIns="69156" anchor="ctr"/>
          <a:lstStyle/>
          <a:p>
            <a:pPr defTabSz="1060396">
              <a:defRPr sz="3800">
                <a:solidFill>
                  <a:srgbClr val="FFFFFF"/>
                </a:solidFill>
              </a:defRPr>
            </a:pPr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3" name="画像や資料を貼り付け"/>
          <p:cNvSpPr/>
          <p:nvPr/>
        </p:nvSpPr>
        <p:spPr>
          <a:xfrm>
            <a:off x="7141705" y="7192445"/>
            <a:ext cx="10100590" cy="1186103"/>
          </a:xfrm>
          <a:prstGeom prst="rect">
            <a:avLst/>
          </a:prstGeom>
          <a:solidFill>
            <a:srgbClr val="1BBFB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9156" tIns="69156" rIns="69156" bIns="69156" anchor="ctr">
            <a:spAutoFit/>
          </a:bodyPr>
          <a:lstStyle>
            <a:lvl1pPr defTabSz="1060396">
              <a:defRPr sz="6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画像や資料を貼り付け</a:t>
            </a:r>
          </a:p>
        </p:txBody>
      </p:sp>
      <p:sp>
        <p:nvSpPr>
          <p:cNvPr id="7" name="作品概要">
            <a:extLst>
              <a:ext uri="{FF2B5EF4-FFF2-40B4-BE49-F238E27FC236}">
                <a16:creationId xmlns:a16="http://schemas.microsoft.com/office/drawing/2014/main" id="{CB4008DD-E2E6-3243-AB50-2E40BFB9A5BD}"/>
              </a:ext>
            </a:extLst>
          </p:cNvPr>
          <p:cNvSpPr/>
          <p:nvPr/>
        </p:nvSpPr>
        <p:spPr>
          <a:xfrm>
            <a:off x="425792" y="155602"/>
            <a:ext cx="5991941" cy="8335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2240" tIns="62240" rIns="62240" bIns="62240" anchor="ctr">
            <a:spAutoFit/>
          </a:bodyPr>
          <a:lstStyle>
            <a:lvl1pPr>
              <a:defRPr sz="4600" b="1" spc="79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l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ゲーム画面など</a:t>
            </a:r>
            <a:endParaRPr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23944250" y="13237412"/>
            <a:ext cx="291553" cy="4701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Meiryo" panose="020B0604030504040204" pitchFamily="34" charset="-128"/>
                <a:ea typeface="Meiryo" panose="020B0604030504040204" pitchFamily="34" charset="-128"/>
              </a:rPr>
              <a:t>4</a:t>
            </a:fld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テキストで操作方法を記入してください。ページ数が足りない場合や、モバイルやタブレット端末、…"/>
          <p:cNvSpPr/>
          <p:nvPr/>
        </p:nvSpPr>
        <p:spPr>
          <a:xfrm>
            <a:off x="417631" y="1195252"/>
            <a:ext cx="24288102" cy="118610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9156" tIns="69156" rIns="69156" bIns="69156" anchor="ctr">
            <a:spAutoFit/>
          </a:bodyPr>
          <a:lstStyle/>
          <a:p>
            <a:pPr algn="l">
              <a:defRPr sz="35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3400" b="1">
                <a:solidFill>
                  <a:srgbClr val="5F5F5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テキストで操作方法を記入してください。ページ数が足りない場合や、モバイルやタブレット端末、</a:t>
            </a:r>
          </a:p>
          <a:p>
            <a:pPr algn="l">
              <a:defRPr sz="3500" b="1">
                <a:solidFill>
                  <a:srgbClr val="5F5F5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ja-JP" altLang="en-US" sz="3400" b="1">
                <a:solidFill>
                  <a:srgbClr val="5F5F5F"/>
                </a:solidFill>
                <a:latin typeface="Meiryo" panose="020B0604030504040204" pitchFamily="34" charset="-128"/>
                <a:ea typeface="Meiryo" panose="020B0604030504040204" pitchFamily="34" charset="-128"/>
                <a:sym typeface="Helvetica"/>
              </a:rPr>
              <a:t>ヘッドマウントディスプレイ、キネクトなど特殊な操作が必要となる場合はご自身で操作説明ページをご用意ください。</a:t>
            </a:r>
          </a:p>
        </p:txBody>
      </p:sp>
      <p:sp>
        <p:nvSpPr>
          <p:cNvPr id="58" name="四角形"/>
          <p:cNvSpPr/>
          <p:nvPr/>
        </p:nvSpPr>
        <p:spPr>
          <a:xfrm>
            <a:off x="588509" y="2685988"/>
            <a:ext cx="23206982" cy="10199018"/>
          </a:xfrm>
          <a:prstGeom prst="rect">
            <a:avLst/>
          </a:prstGeom>
          <a:solidFill>
            <a:srgbClr val="FFFFFF"/>
          </a:solidFill>
          <a:ln w="38100">
            <a:solidFill>
              <a:srgbClr val="34B9C6"/>
            </a:solidFill>
          </a:ln>
        </p:spPr>
        <p:txBody>
          <a:bodyPr lIns="69156" tIns="69156" rIns="69156" bIns="69156" anchor="ctr"/>
          <a:lstStyle/>
          <a:p>
            <a:pPr defTabSz="1060396">
              <a:defRPr sz="3800">
                <a:solidFill>
                  <a:srgbClr val="FFFFFF"/>
                </a:solidFill>
              </a:defRPr>
            </a:pPr>
            <a:endParaRPr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9" name="画像や資料を貼り付け"/>
          <p:cNvSpPr/>
          <p:nvPr/>
        </p:nvSpPr>
        <p:spPr>
          <a:xfrm>
            <a:off x="7141705" y="7192445"/>
            <a:ext cx="10100590" cy="1186103"/>
          </a:xfrm>
          <a:prstGeom prst="rect">
            <a:avLst/>
          </a:prstGeom>
          <a:solidFill>
            <a:srgbClr val="1BBFB9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69156" tIns="69156" rIns="69156" bIns="69156" anchor="ctr">
            <a:spAutoFit/>
          </a:bodyPr>
          <a:lstStyle>
            <a:lvl1pPr defTabSz="1060396">
              <a:defRPr sz="6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>
                <a:latin typeface="Meiryo" panose="020B0604030504040204" pitchFamily="34" charset="-128"/>
                <a:ea typeface="Meiryo" panose="020B0604030504040204" pitchFamily="34" charset="-128"/>
              </a:rPr>
              <a:t>画像や資料を貼り付け</a:t>
            </a:r>
          </a:p>
        </p:txBody>
      </p:sp>
      <p:sp>
        <p:nvSpPr>
          <p:cNvPr id="7" name="作品概要">
            <a:extLst>
              <a:ext uri="{FF2B5EF4-FFF2-40B4-BE49-F238E27FC236}">
                <a16:creationId xmlns:a16="http://schemas.microsoft.com/office/drawing/2014/main" id="{47A9BBE2-5C8B-1747-9D39-D24786FD9F81}"/>
              </a:ext>
            </a:extLst>
          </p:cNvPr>
          <p:cNvSpPr/>
          <p:nvPr/>
        </p:nvSpPr>
        <p:spPr>
          <a:xfrm>
            <a:off x="425792" y="121735"/>
            <a:ext cx="2890555" cy="83358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62240" tIns="62240" rIns="62240" bIns="62240" anchor="ctr">
            <a:spAutoFit/>
          </a:bodyPr>
          <a:lstStyle>
            <a:lvl1pPr>
              <a:defRPr sz="4600" b="1" spc="79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l"/>
            <a:r>
              <a:rPr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操作方法</a:t>
            </a:r>
            <a:endParaRPr dirty="0"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365C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9156" tIns="69156" rIns="69156" bIns="69156" numCol="1" spcCol="38100" rtlCol="0" anchor="ctr">
        <a:spAutoFit/>
      </a:bodyPr>
      <a:lstStyle>
        <a:defPPr marL="0" marR="0" indent="0" algn="ctr" defTabSz="8501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365C0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9156" tIns="69156" rIns="69156" bIns="69156" numCol="1" spcCol="38100" rtlCol="0" anchor="ctr">
        <a:spAutoFit/>
      </a:bodyPr>
      <a:lstStyle>
        <a:defPPr marL="0" marR="0" indent="0" algn="ctr" defTabSz="8501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0365C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69156" tIns="69156" rIns="69156" bIns="69156" numCol="1" spcCol="38100" rtlCol="0" anchor="ctr">
        <a:spAutoFit/>
      </a:bodyPr>
      <a:lstStyle>
        <a:defPPr marL="0" marR="0" indent="0" algn="ctr" defTabSz="8501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365C0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69156" tIns="69156" rIns="69156" bIns="69156" numCol="1" spcCol="38100" rtlCol="0" anchor="ctr">
        <a:spAutoFit/>
      </a:bodyPr>
      <a:lstStyle>
        <a:defPPr marL="0" marR="0" indent="0" algn="ctr" defTabSz="85016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144</Words>
  <Application>Microsoft Macintosh PowerPoint</Application>
  <PresentationFormat>ユーザー設定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ヒラギノ角ゴ ProN W3</vt:lpstr>
      <vt:lpstr>ヒラギノ角ゴ ProN W6</vt:lpstr>
      <vt:lpstr>Meiryo</vt:lpstr>
      <vt:lpstr>Helvetica</vt:lpstr>
      <vt:lpstr>Lucida Grande</vt:lpstr>
      <vt:lpstr>Roboto</vt:lpstr>
      <vt:lpstr>White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谷川敬章</cp:lastModifiedBy>
  <cp:revision>3</cp:revision>
  <cp:lastPrinted>2018-07-10T08:21:20Z</cp:lastPrinted>
  <dcterms:modified xsi:type="dcterms:W3CDTF">2018-07-10T08:22:02Z</dcterms:modified>
</cp:coreProperties>
</file>